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15D43-D218-454C-8EDD-F4F2B4305CE5}" type="datetimeFigureOut">
              <a:rPr lang="fa-IR" smtClean="0"/>
              <a:t>01/05/1436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A8C0E-589F-4ED4-ABA5-C9F24735F92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61798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15D43-D218-454C-8EDD-F4F2B4305CE5}" type="datetimeFigureOut">
              <a:rPr lang="fa-IR" smtClean="0"/>
              <a:t>01/05/1436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A8C0E-589F-4ED4-ABA5-C9F24735F929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1669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1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   بماند بقیه اش...     (محمد رسولی)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986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70000"/>
              </a:lnSpc>
            </a:pPr>
            <a:r>
              <a:rPr lang="fa-IR" b="1" smtClean="0">
                <a:latin typeface="w_Yekan Bold" pitchFamily="2" charset="-78"/>
                <a:cs typeface="w_Yekan Bold" pitchFamily="2" charset="-78"/>
              </a:rPr>
              <a:t>مقتل حضرت عون بن عبد الله بن جعفر</a:t>
            </a:r>
            <a:endParaRPr lang="ar-SA" b="1" dirty="0">
              <a:latin typeface="w_Yekan Bold" pitchFamily="2" charset="-78"/>
              <a:cs typeface="w_Yekan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718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70000"/>
              </a:lnSpc>
            </a:pPr>
            <a:r>
              <a:rPr lang="fa-IR" b="1" smtClean="0">
                <a:latin typeface="w_Yekan Bold" pitchFamily="2" charset="-78"/>
                <a:cs typeface="w_Yekan Bold" pitchFamily="2" charset="-78"/>
              </a:rPr>
              <a:t>مقتل حضرت محمد بن عبد الله بن جعفر علیه السلام</a:t>
            </a:r>
            <a:endParaRPr lang="ar-SA" b="1" dirty="0">
              <a:latin typeface="w_Yekan Bold" pitchFamily="2" charset="-78"/>
              <a:cs typeface="w_Yekan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81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>
              <a:lnSpc>
                <a:spcPct val="170000"/>
              </a:lnSpc>
            </a:pPr>
            <a:r>
              <a:rPr lang="fa-IR" b="1" smtClean="0">
                <a:latin typeface="w_Yekan Bold" pitchFamily="2" charset="-78"/>
                <a:cs typeface="w_Yekan Bold" pitchFamily="2" charset="-78"/>
              </a:rPr>
              <a:t>بخشی از زیارت ناحیه</a:t>
            </a:r>
            <a:endParaRPr lang="ar-SA" b="1" dirty="0">
              <a:latin typeface="w_Yekan Bold" pitchFamily="2" charset="-78"/>
              <a:cs typeface="w_Yekan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3786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0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0325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99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22612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470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0427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1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indent="327025" rtl="1">
              <a:lnSpc>
                <a:spcPct val="115000"/>
              </a:lnSpc>
              <a:spcAft>
                <a:spcPts val="1000"/>
              </a:spcAft>
            </a:pPr>
            <a:r>
              <a:rPr lang="ar-SA" smtClean="0">
                <a:latin typeface="w_Homa Bold" pitchFamily="2" charset="-78"/>
                <a:ea typeface="Calibri"/>
                <a:cs typeface="w_Homa Bold" pitchFamily="2" charset="-78"/>
              </a:rPr>
              <a:t>زيارت حضرت سيّـد الشهداء</a:t>
            </a:r>
            <a:r>
              <a:rPr lang="en-US" smtClean="0">
                <a:latin typeface="w_Homa Bold" pitchFamily="2" charset="-78"/>
                <a:ea typeface="Calibri"/>
                <a:cs typeface="w_Homa Bold" pitchFamily="2" charset="-78"/>
              </a:rPr>
              <a:t> </a:t>
            </a:r>
            <a:r>
              <a:rPr lang="fa-IR" smtClean="0">
                <a:latin typeface="w_Homa Bold" pitchFamily="2" charset="-78"/>
                <a:ea typeface="Calibri"/>
                <a:cs typeface="w_Homa Bold" pitchFamily="2" charset="-78"/>
              </a:rPr>
              <a:t>علیه السلام </a:t>
            </a:r>
            <a:r>
              <a:rPr lang="ar-SA" smtClean="0">
                <a:latin typeface="w_Homa Bold" pitchFamily="2" charset="-78"/>
                <a:ea typeface="Calibri"/>
                <a:cs typeface="w_Homa Bold" pitchFamily="2" charset="-78"/>
              </a:rPr>
              <a:t>در شب قدر </a:t>
            </a:r>
            <a:endParaRPr lang="en-US" dirty="0">
              <a:latin typeface="w_Homa Bold" pitchFamily="2" charset="-78"/>
              <a:cs typeface="w_Homa Bold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9597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6523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298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5405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علی اکبر لطیفیان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538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علی اکبر لطیفیان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4230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800" smtClean="0"/>
              <a:t>علی اکبر لطیفیان</a:t>
            </a:r>
            <a:endParaRPr lang="en-US" sz="48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smtClean="0">
                <a:latin typeface="w_Homa Bold" pitchFamily="2" charset="-78"/>
                <a:ea typeface="Calibri"/>
                <a:cs typeface="w_Homa Bold" pitchFamily="2" charset="-78"/>
              </a:rPr>
              <a:t>زيارت حضرت سيّـد الشهداء</a:t>
            </a:r>
            <a:r>
              <a:rPr lang="en-US" smtClean="0">
                <a:latin typeface="w_Homa Bold" pitchFamily="2" charset="-78"/>
                <a:ea typeface="Calibri"/>
                <a:cs typeface="w_Homa Bold" pitchFamily="2" charset="-78"/>
              </a:rPr>
              <a:t> </a:t>
            </a:r>
            <a:r>
              <a:rPr lang="fa-IR" smtClean="0">
                <a:latin typeface="w_Homa Bold" pitchFamily="2" charset="-78"/>
                <a:ea typeface="Calibri"/>
                <a:cs typeface="w_Homa Bold" pitchFamily="2" charset="-78"/>
              </a:rPr>
              <a:t>علیه السلام </a:t>
            </a:r>
            <a:r>
              <a:rPr lang="ar-SA" smtClean="0">
                <a:latin typeface="w_Homa Bold" pitchFamily="2" charset="-78"/>
                <a:ea typeface="Calibri"/>
                <a:cs typeface="w_Homa Bold" pitchFamily="2" charset="-78"/>
              </a:rPr>
              <a:t>در شب قدر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13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SA" smtClean="0">
                <a:latin typeface="w_Homa Bold" pitchFamily="2" charset="-78"/>
                <a:ea typeface="Calibri"/>
                <a:cs typeface="w_Homa Bold" pitchFamily="2" charset="-78"/>
              </a:rPr>
              <a:t>زيارت حضرت سيّـد الشهداء</a:t>
            </a:r>
            <a:r>
              <a:rPr lang="en-US" smtClean="0">
                <a:latin typeface="w_Homa Bold" pitchFamily="2" charset="-78"/>
                <a:ea typeface="Calibri"/>
                <a:cs typeface="w_Homa Bold" pitchFamily="2" charset="-78"/>
              </a:rPr>
              <a:t> </a:t>
            </a:r>
            <a:r>
              <a:rPr lang="fa-IR" smtClean="0">
                <a:latin typeface="w_Homa Bold" pitchFamily="2" charset="-78"/>
                <a:ea typeface="Calibri"/>
                <a:cs typeface="w_Homa Bold" pitchFamily="2" charset="-78"/>
              </a:rPr>
              <a:t>علیه السلام </a:t>
            </a:r>
            <a:r>
              <a:rPr lang="ar-SA" smtClean="0">
                <a:latin typeface="w_Homa Bold" pitchFamily="2" charset="-78"/>
                <a:ea typeface="Calibri"/>
                <a:cs typeface="w_Homa Bold" pitchFamily="2" charset="-78"/>
              </a:rPr>
              <a:t>در شب قدر 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22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smtClean="0"/>
              <a:t>انتقال شتران صدقه به مدینه به علت حضور لشکر در مدینه</a:t>
            </a:r>
            <a:endParaRPr lang="fa-IR" sz="32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78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یکی از حیاتی‌ترین کمکهای مالی به...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4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00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نقش قبایل منافق اطراف مدینه در حکومت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933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یکی از مهمترین تأمین کنندگان لشکر برای ابو بکر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20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5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عدد بسیار بزرگی از سربازان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15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قبایلی که به پیامبر خدا کمک نمی‌کردند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616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کمکهای سبرۀ جهنی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61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0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تعریفی از منطقۀ زندگی قبایل منافق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83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عاتق بلادی و تعریف این منطقه به عنوان مهد طلا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82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در زمان پیامبر خدا این معادن کشف شده بود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378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یک قطعه طلا به پیامبر خدا داده شده بود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14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گزارشی از اعطای یک قطعه نقره 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5760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تسلط بدترین انسانها بر این معادن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50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61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جنس تسلط یابندگان از آدمیزاد است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81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تبدیل انسان به جن برای سرپوش گذاشتن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842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عامل حکومت بر این معادن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097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سرازیر شدن طلاها و نقره‌ها به خزانۀ ابو بکر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427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سرازیر شدن طلاها و نقره‌ها به خزانۀ ابو بکر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452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سه نوع دارایی که به خزانه واریز می‌شد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8037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این داراییها را می‌شد تقسیم کرد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3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واریز اصل معادن نقره و طلا به خزانه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46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زید بن اسلم، مأموری که بر این معادن چنگ انداخته بود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510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خبر از بهره‌برداری این معادن در زمان ابو بکر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93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3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مقصود از عبارت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89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حل موضوع مسلمان نبودن آن جماعت با اذان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488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حل دو مشکل با یک عمل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482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آغاز استخراج طلا از زمان ابو بکر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349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طلاهایی به بزرگی یک تخم مرغ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097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5400" smtClean="0"/>
              <a:t>وزن بالای این طلاها و نقره‌ها</a:t>
            </a:r>
            <a:endParaRPr lang="fa-IR" sz="5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388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5400" smtClean="0"/>
              <a:t>وزن بالای این طلاها و نقره‌ها</a:t>
            </a:r>
            <a:endParaRPr lang="fa-IR" sz="5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64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دو استفاده برای این منابع مالی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65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711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سابقۀ اموال بحرین در زمان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5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555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عددهایی بدون واحد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8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بخشش این اموال به صورت کیسه کیسه و مشت مشت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6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mtClean="0"/>
              <a:t>بخشش این اموال به صورت کیسه کیسه و مشت مشت</a:t>
            </a:r>
            <a:endParaRPr lang="fa-IR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81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وصول اموالی در آخرین سال حیات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537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روشی برای تثبیت حکومت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804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روایتهایی که نمی‌تواند در کنار هم صحیح باشد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3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استفاده از این حربه برای تثبیت حکومت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789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ساخت روایت برای پوشاندن حقایقی دیگر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7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تنها طلبکار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515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71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 بماند بقیه اش...     (محمد رسولی)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77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بحث از حدود فدک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8002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تعیین حدود فدک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3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تعیین </a:t>
            </a:r>
            <a:r>
              <a:rPr lang="fa-IR" sz="4400" smtClean="0"/>
              <a:t>حدود فدک</a:t>
            </a:r>
            <a:br>
              <a:rPr lang="fa-IR" sz="4400" smtClean="0"/>
            </a:br>
            <a:r>
              <a:rPr lang="fa-IR" sz="2800" smtClean="0">
                <a:latin typeface="w_Yekan" panose="02000500000000020004" pitchFamily="2" charset="-78"/>
                <a:cs typeface="w_Yekan" panose="02000500000000020004" pitchFamily="2" charset="-78"/>
              </a:rPr>
              <a:t>التذكرة الحمدونیة (9/ 289).</a:t>
            </a:r>
            <a:endParaRPr lang="fa-IR" sz="2800" dirty="0">
              <a:latin typeface="w_Yekan" panose="02000500000000020004" pitchFamily="2" charset="-78"/>
              <a:cs typeface="w_Yekan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357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مناظره‌ای دیگر برای تعیین </a:t>
            </a:r>
            <a:r>
              <a:rPr lang="fa-IR" sz="4400" smtClean="0"/>
              <a:t>حدود فدک</a:t>
            </a:r>
            <a:br>
              <a:rPr lang="fa-IR" sz="4400" smtClean="0"/>
            </a:br>
            <a:r>
              <a:rPr lang="fa-IR" sz="3200" smtClean="0">
                <a:latin typeface="w_Yekan" panose="02000500000000020004" pitchFamily="2" charset="-78"/>
                <a:cs typeface="w_Yekan" panose="02000500000000020004" pitchFamily="2" charset="-78"/>
              </a:rPr>
              <a:t>البلدان لابن الفقیه (ص: 437).</a:t>
            </a:r>
            <a:endParaRPr lang="fa-IR" sz="4400" dirty="0">
              <a:latin typeface="w_Yekan" panose="02000500000000020004" pitchFamily="2" charset="-78"/>
              <a:cs typeface="w_Yekan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510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حدود آسمانی یا حدود زمینی فدک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545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فدک عنوان پرونده است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27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48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برخی از عناوین داراییهای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8322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برخی از عناوین داراییهای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1225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برخی از عناوین داراییهای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16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 بماند بقیه اش...     (محمد رسولی)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555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برخی از عناوین داراییهای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019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اشاره به این عناوین در کتاب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899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باید این گونه می‌شد و نشد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465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حکم داراییها همان حکم خلافت و حکومت شد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886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862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سعی در کاهش داراییها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941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چند عنوان از این داراییها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9320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درخواست این میراث از ابو بکر یعنی...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212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همین روایت از بخاری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821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میراث مورد درخواست بر این اساس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8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 بماند بقیه اش...     (محمد رسولی)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141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تفاوتهایی خارج از حد تصور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46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تفاوتی که بعدها روشنتر خواهد شد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9232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تفاوت مهم دیگر : نام صدقه از همان اول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7290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عایشه فقط بر بعضی نام صدقه را گذارده است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627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تفاوتهایی دیگر و اقدامهایی دیگر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7761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عایشه در نقل دیگری از این ماجرا چنین ادعا کرده است: 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660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a-IR" sz="4400" smtClean="0"/>
              <a:t>صحیح البخاری (4/ 79). هم چنین رجوع شود به:‌ صحیح مسلم (3/ 1381).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612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تلاش برای کاهش داراییهای پیامبر خدا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951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تصریح بعضی از شارحان با زیرکی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367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08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smtClean="0"/>
              <a:t> بماند بقیه اش...     (محمد رسولی)</a:t>
            </a:r>
            <a:endParaRPr lang="fa-IR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0242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ماوردی نام صدقه را بر تمام داراییها گذارده است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0666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ماوردی نام صدقه را بر تمام داراییها گذارده است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152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ماوردی در پایاین این عبارتها آورده است که: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7488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ماوردی در ادامه چنین آورده است:</a:t>
            </a:r>
            <a:br>
              <a:rPr lang="fa-IR" sz="4400" smtClean="0"/>
            </a:br>
            <a:r>
              <a:rPr lang="fa-IR" sz="2800" smtClean="0">
                <a:latin typeface="w_Yekan" panose="02000500000000020004" pitchFamily="2" charset="-78"/>
                <a:cs typeface="w_Yekan" panose="02000500000000020004" pitchFamily="2" charset="-78"/>
              </a:rPr>
              <a:t>الأحكام السلطانیة للماوردی (ص: 255).</a:t>
            </a:r>
            <a:endParaRPr lang="fa-IR" sz="4400" dirty="0">
              <a:latin typeface="w_Yekan" panose="02000500000000020004" pitchFamily="2" charset="-78"/>
              <a:cs typeface="w_Yekan" panose="02000500000000020004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7338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به این ترتیب: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272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همه به فکر خدمت بوده‌اند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9124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بخش کوچکی از این داراییها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1193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بخشی از داراییهای پیامبر خدا که عامه هم آنها را شمرده‌اند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3702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بخشی از داراییهای پیامبر خدا که عامه هم آنها را شمرده‌اند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818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400" smtClean="0"/>
              <a:t>علاوه بر این موارد، باز هم بر اساس همین روایتها</a:t>
            </a:r>
            <a:endParaRPr lang="fa-IR" sz="4400" dirty="0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050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650</Words>
  <Application>Microsoft Office PowerPoint</Application>
  <PresentationFormat>On-screen Show (4:3)</PresentationFormat>
  <Paragraphs>92</Paragraphs>
  <Slides>115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Arial</vt:lpstr>
      <vt:lpstr>Calibri</vt:lpstr>
      <vt:lpstr>Calibri Light</vt:lpstr>
      <vt:lpstr>Times New Roman</vt:lpstr>
      <vt:lpstr>w_Homa Bold</vt:lpstr>
      <vt:lpstr>w_Yekan</vt:lpstr>
      <vt:lpstr>w_Yekan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بماند بقیه اش...     (محمد رسولی)</vt:lpstr>
      <vt:lpstr> بماند بقیه اش...     (محمد رسولی)</vt:lpstr>
      <vt:lpstr> بماند بقیه اش...     (محمد رسولی)</vt:lpstr>
      <vt:lpstr> بماند بقیه اش...     (محمد رسولی)</vt:lpstr>
      <vt:lpstr>   بماند بقیه اش...     (محمد رسولی)</vt:lpstr>
      <vt:lpstr>زيارت حضرت سيّـد الشهداء علیه السلام در شب قدر </vt:lpstr>
      <vt:lpstr>زيارت حضرت سيّـد الشهداء علیه السلام در شب قدر</vt:lpstr>
      <vt:lpstr>زيارت حضرت سيّـد الشهداء علیه السلام در شب قدر </vt:lpstr>
      <vt:lpstr>PowerPoint Presentation</vt:lpstr>
      <vt:lpstr>انتقال شتران صدقه به مدینه به علت حضور لشکر در مدینه</vt:lpstr>
      <vt:lpstr>یکی از حیاتی‌ترین کمکهای مالی به...</vt:lpstr>
      <vt:lpstr>PowerPoint Presentation</vt:lpstr>
      <vt:lpstr>نقش قبایل منافق اطراف مدینه در حکومت</vt:lpstr>
      <vt:lpstr>یکی از مهمترین تأمین کنندگان لشکر برای ابو بکر</vt:lpstr>
      <vt:lpstr>عدد بسیار بزرگی از سربازان</vt:lpstr>
      <vt:lpstr>قبایلی که به پیامبر خدا کمک نمی‌کردند</vt:lpstr>
      <vt:lpstr>کمکهای سبرۀ جهنی</vt:lpstr>
      <vt:lpstr>PowerPoint Presentation</vt:lpstr>
      <vt:lpstr>تعریفی از منطقۀ زندگی قبایل منافق</vt:lpstr>
      <vt:lpstr>عاتق بلادی و تعریف این منطقه به عنوان مهد طلا</vt:lpstr>
      <vt:lpstr>در زمان پیامبر خدا این معادن کشف شده بود</vt:lpstr>
      <vt:lpstr>یک قطعه طلا به پیامبر خدا داده شده بود</vt:lpstr>
      <vt:lpstr>گزارشی از اعطای یک قطعه نقره </vt:lpstr>
      <vt:lpstr>تسلط بدترین انسانها بر این معادن</vt:lpstr>
      <vt:lpstr>جنس تسلط یابندگان از آدمیزاد است</vt:lpstr>
      <vt:lpstr>تبدیل انسان به جن برای سرپوش گذاشتن</vt:lpstr>
      <vt:lpstr>عامل حکومت بر این معادن</vt:lpstr>
      <vt:lpstr>سرازیر شدن طلاها و نقره‌ها به خزانۀ ابو بکر</vt:lpstr>
      <vt:lpstr>سرازیر شدن طلاها و نقره‌ها به خزانۀ ابو بکر</vt:lpstr>
      <vt:lpstr>سه نوع دارایی که به خزانه واریز می‌شد</vt:lpstr>
      <vt:lpstr>این داراییها را می‌شد تقسیم کرد</vt:lpstr>
      <vt:lpstr>واریز اصل معادن نقره و طلا به خزانه</vt:lpstr>
      <vt:lpstr>زید بن اسلم، مأموری که بر این معادن چنگ انداخته بود</vt:lpstr>
      <vt:lpstr>خبر از بهره‌برداری این معادن در زمان ابو بکر</vt:lpstr>
      <vt:lpstr>مقصود از عبارت پیامبر خدا</vt:lpstr>
      <vt:lpstr>حل موضوع مسلمان نبودن آن جماعت با اذان</vt:lpstr>
      <vt:lpstr>حل دو مشکل با یک عمل</vt:lpstr>
      <vt:lpstr>آغاز استخراج طلا از زمان ابو بکر</vt:lpstr>
      <vt:lpstr>طلاهایی به بزرگی یک تخم مرغ</vt:lpstr>
      <vt:lpstr>وزن بالای این طلاها و نقره‌ها</vt:lpstr>
      <vt:lpstr>وزن بالای این طلاها و نقره‌ها</vt:lpstr>
      <vt:lpstr>دو استفاده برای این منابع مالی</vt:lpstr>
      <vt:lpstr>PowerPoint Presentation</vt:lpstr>
      <vt:lpstr>سابقۀ اموال بحرین در زمان پیامبر خدا</vt:lpstr>
      <vt:lpstr>عددهایی بدون واحد</vt:lpstr>
      <vt:lpstr>بخشش این اموال به صورت کیسه کیسه و مشت مشت</vt:lpstr>
      <vt:lpstr>بخشش این اموال به صورت کیسه کیسه و مشت مشت</vt:lpstr>
      <vt:lpstr>وصول اموالی در آخرین سال حیات پیامبر خدا</vt:lpstr>
      <vt:lpstr>روشی برای تثبیت حکومت</vt:lpstr>
      <vt:lpstr>روایتهایی که نمی‌تواند در کنار هم صحیح باشد</vt:lpstr>
      <vt:lpstr>استفاده از این حربه برای تثبیت حکومت</vt:lpstr>
      <vt:lpstr>ساخت روایت برای پوشاندن حقایقی دیگر</vt:lpstr>
      <vt:lpstr>تنها طلبکار پیامبر خدا</vt:lpstr>
      <vt:lpstr>PowerPoint Presentation</vt:lpstr>
      <vt:lpstr>بحث از حدود فدک</vt:lpstr>
      <vt:lpstr>تعیین حدود فدک</vt:lpstr>
      <vt:lpstr>تعیین حدود فدک التذكرة الحمدونیة (9/ 289).</vt:lpstr>
      <vt:lpstr>مناظره‌ای دیگر برای تعیین حدود فدک البلدان لابن الفقیه (ص: 437).</vt:lpstr>
      <vt:lpstr>حدود آسمانی یا حدود زمینی فدک</vt:lpstr>
      <vt:lpstr>فدک عنوان پرونده است</vt:lpstr>
      <vt:lpstr>PowerPoint Presentation</vt:lpstr>
      <vt:lpstr>برخی از عناوین داراییهای پیامبر خدا</vt:lpstr>
      <vt:lpstr>برخی از عناوین داراییهای پیامبر خدا</vt:lpstr>
      <vt:lpstr>برخی از عناوین داراییهای پیامبر خدا</vt:lpstr>
      <vt:lpstr>برخی از عناوین داراییهای پیامبر خدا</vt:lpstr>
      <vt:lpstr>اشاره به این عناوین در کتاب خدا</vt:lpstr>
      <vt:lpstr>باید این گونه می‌شد و نشد</vt:lpstr>
      <vt:lpstr>حکم داراییها همان حکم خلافت و حکومت شد</vt:lpstr>
      <vt:lpstr>PowerPoint Presentation</vt:lpstr>
      <vt:lpstr>سعی در کاهش داراییها</vt:lpstr>
      <vt:lpstr>چند عنوان از این داراییها</vt:lpstr>
      <vt:lpstr>درخواست این میراث از ابو بکر یعنی...</vt:lpstr>
      <vt:lpstr>همین روایت از بخاری</vt:lpstr>
      <vt:lpstr>میراث مورد درخواست بر این اساس</vt:lpstr>
      <vt:lpstr>تفاوتهایی خارج از حد تصور</vt:lpstr>
      <vt:lpstr>تفاوتی که بعدها روشنتر خواهد شد</vt:lpstr>
      <vt:lpstr>تفاوت مهم دیگر : نام صدقه از همان اول</vt:lpstr>
      <vt:lpstr>عایشه فقط بر بعضی نام صدقه را گذارده است</vt:lpstr>
      <vt:lpstr>تفاوتهایی دیگر و اقدامهایی دیگر</vt:lpstr>
      <vt:lpstr>عایشه در نقل دیگری از این ماجرا چنین ادعا کرده است: </vt:lpstr>
      <vt:lpstr>صحیح البخاری (4/ 79). هم چنین رجوع شود به:‌ صحیح مسلم (3/ 1381).</vt:lpstr>
      <vt:lpstr>تلاش برای کاهش داراییهای پیامبر خدا</vt:lpstr>
      <vt:lpstr>تصریح بعضی از شارحان با زیرکی</vt:lpstr>
      <vt:lpstr>PowerPoint Presentation</vt:lpstr>
      <vt:lpstr>ماوردی نام صدقه را بر تمام داراییها گذارده است</vt:lpstr>
      <vt:lpstr>ماوردی نام صدقه را بر تمام داراییها گذارده است</vt:lpstr>
      <vt:lpstr>ماوردی در پایاین این عبارتها آورده است که:</vt:lpstr>
      <vt:lpstr>ماوردی در ادامه چنین آورده است: الأحكام السلطانیة للماوردی (ص: 255).</vt:lpstr>
      <vt:lpstr>به این ترتیب:</vt:lpstr>
      <vt:lpstr>همه به فکر خدمت بوده‌اند</vt:lpstr>
      <vt:lpstr>بخش کوچکی از این داراییها</vt:lpstr>
      <vt:lpstr>بخشی از داراییهای پیامبر خدا که عامه هم آنها را شمرده‌اند</vt:lpstr>
      <vt:lpstr>بخشی از داراییهای پیامبر خدا که عامه هم آنها را شمرده‌اند</vt:lpstr>
      <vt:lpstr>علاوه بر این موارد، باز هم بر اساس همین روایتها</vt:lpstr>
      <vt:lpstr>مقتل حضرت عون بن عبد الله بن جعفر</vt:lpstr>
      <vt:lpstr>مقتل حضرت محمد بن عبد الله بن جعفر علیه السلام</vt:lpstr>
      <vt:lpstr>بخشی از زیارت ناحیه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علی اکبر لطیفیان</vt:lpstr>
      <vt:lpstr>علی اکبر لطیفیان</vt:lpstr>
      <vt:lpstr>علی اکبر لطیفیان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sadeqifard</dc:creator>
  <cp:lastModifiedBy>sadeqifard</cp:lastModifiedBy>
  <cp:revision>1</cp:revision>
  <dcterms:created xsi:type="dcterms:W3CDTF">2014-10-28T19:36:49Z</dcterms:created>
  <dcterms:modified xsi:type="dcterms:W3CDTF">2014-10-28T19:36:49Z</dcterms:modified>
</cp:coreProperties>
</file>