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91CA2-98AD-49BD-8924-9ECC0B4A569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F05D-A36B-4561-91AE-9A8E4C5B7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91CA2-98AD-49BD-8924-9ECC0B4A5690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EF05D-A36B-4561-91AE-9A8E4C5B7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1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815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داوری توسط رسول خدا انجام می‌شود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044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یکی از قرینه‌ها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184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قرینۀ دیگر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231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ایتاء با واسطه انجام می‌شود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432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ایتاء کتاب و حکمت، تعبیر قرآنی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613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انزال کتاب و حکمت نیز قرآنی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58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همه با واسطه انجام می‌شود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75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پس باید حکم کرد که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533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057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دو مورد از سه مورد، مربوط به رسول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07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802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اشاره به اعطای سورۀ کوثر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12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اعطای خلقت به تمام آفریده‌ها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67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اعطینا بدون واسطه انجام می‌شود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68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اعطا بدون واسطه انجام می‌شود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2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حمل کوثر فقط توسط پیامبر رحمت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651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وزن کوثر در آفرینش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52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اعطای کوثر با دست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351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مقایسۀ حضرت خدیجه؟سها؟ و حضرت مریم؟سها؟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93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تفاوتی بزرگ و غیر قابل تصور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329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5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6992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پیامبر خدا باید به اسراء برود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007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اسراء پیامبر رحمت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17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خدا دست پیامبرش را گرفت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45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دست پیامبر به دست خدا بود که...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434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50" smtClean="0"/>
              <a:t>مقتل حضرت سید الشهداء علیه السلام</a:t>
            </a:r>
            <a:endParaRPr lang="en-US" sz="405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78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634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020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472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95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15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35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681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874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9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>
                <a:solidFill>
                  <a:prstClr val="black"/>
                </a:solidFill>
              </a:rPr>
              <a:t>زیارت حضرت سید الشهداء؟ع؟ در روز عاشوراء:‏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2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70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9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88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smtClean="0"/>
              <a:t>زیارت حضرت سید الشهداء؟ع؟ در روز عاشوراء:‏</a:t>
            </a:r>
            <a:endParaRPr lang="fa-IR" sz="36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6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61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smtClean="0"/>
              <a:t>زیارت حضرت سید الشهداء؟ع؟ در روز عاشوراء:‏</a:t>
            </a:r>
            <a:endParaRPr lang="fa-IR" sz="36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17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smtClean="0"/>
              <a:t>زیارت حضرت سید الشهداء؟ع؟ در روز عاشوراء:‏</a:t>
            </a:r>
            <a:endParaRPr lang="fa-IR" sz="36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0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40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0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زیارت حضرت سید الشهداء؟ع؟ در روز عاشوراء:‏</a:t>
            </a:r>
            <a:endParaRPr lang="fa-IR" sz="40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83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جایگاه منافقان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7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فرجام شانئان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14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ملاحظه شد که...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50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3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49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تعبیری تفخیمی برای اعطای کوثر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84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600" smtClean="0"/>
              <a:t>واژه‌های قرآنی برای تعبیر از «بخشیدن»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14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تعبیر برای کتاب ، حکمت و ملک عظیم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78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کافران هم مورد ایتاء خدا واقع می‌شوند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94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عذاب شدگان و ایتاء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1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تعبیر ایتاء برای قرآن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1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کاربرد وسیع ایتاء در قرآن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9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دو موضوع مورد توجه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93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کاربرد وسیع این تعبیر در قرآن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63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هر خیری نازل شدنی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72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نزول پیامبر خدا؟ص؟ و امیر ابرار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25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دلالت عبارتِ: </a:t>
            </a:r>
            <a:r>
              <a:rPr lang="fa-IR" sz="3600" smtClean="0">
                <a:latin typeface="wm_Nabi Qurani" panose="02000000000000000000" pitchFamily="2" charset="-78"/>
                <a:cs typeface="wm_Nabi Qurani" panose="02000000000000000000" pitchFamily="2" charset="-78"/>
              </a:rPr>
              <a:t>&lt;وَاݗتَّبَعُوا اݗلنُّورَ اݗلَّذِی أُنْزِلَ مَعَهُ&gt;</a:t>
            </a:r>
            <a:r>
              <a:rPr lang="fa-IR" sz="4800" smtClean="0"/>
              <a:t>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09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به منطق کتاب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74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نزول کتاب بر پیامبران و بر مردم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باید توجه داشت که...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8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8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کاربرد ألقینا نیز وسیع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88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4800" smtClean="0"/>
              <a:t>آیات بسیاری برای إلقاء وجود دارد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4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92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 آیات کتاب خدا...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0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القاء برای به کناری نهادن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38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القای حضرت مسیح در رحم حضرت مریم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1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کلمة الله و روح منه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98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روح خداوند نیز القاء شدنی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56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636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تعبیری چشم آشنا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49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بخشیدن رحمت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58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بخشیدن حکمت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8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بخشیدن ملک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5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1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دختر یا پسر به خواست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39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برای فرزند دادن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2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برادر قرار دادن و تعبیر هبه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46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تاریخچۀ این تعبیر در قرآن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960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تعبیر سورۀ کوثر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045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تعبیر دوم، در مورد پیامبر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54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دو احتمال برای رضایت پیامبر خدا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888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اعطایی بسیار عظیم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56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سومین تعبیر و اعطای آفرینش به...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6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670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تعبیری با فعل امداد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605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عطای پروردگار به حضرت سلیمان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47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900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همگی با واسطه انجام می‌شود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3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واژه‌های انزال و تنزیل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112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4800" smtClean="0"/>
              <a:t>کتاب را روح القدس نازل می‌کند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052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روح الامین حامل وحی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حامل یا حاملان وحی الهی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744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4800" smtClean="0"/>
              <a:t>القای کلمة الله به وسیلۀ واسطه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671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4000" smtClean="0"/>
              <a:t>واسطه ، روحی از خداوند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7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25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4000" smtClean="0"/>
              <a:t>مقدمه برای بررسی واژۀ ایتاء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61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4800" smtClean="0"/>
              <a:t>خدا و رسول خدا بی نیاز می‌کنند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101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ضمیر مفرد، مرجع ضمیر تثنیه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96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دو فعل رخ داده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092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احتمالهای مختلف در مورد این فعل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82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احتمالهای مختلف در مورد این فعل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942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احتمالهای مختلف در مورد این فعل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628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فضل فقط از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91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فضل از رسول خدا، نسبتش به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38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خدا از طریق رسولش این کار را انجام می‌دهد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380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بخشی خدا، بخشی رسول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608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smtClean="0"/>
              <a:t>هر یکی بی‌نیاز کند به دیگری نسبت داده می‌شود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20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هر یک درست باشد...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388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ایتاء خدا و رسول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942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فضل از خداست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49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دو فعل رخ داده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936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در آینده نیز دو فعل رخ می‌دهد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606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یک ایتاء است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797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این ایتاء </a:t>
            </a:r>
            <a:r>
              <a:rPr lang="fa-IR" sz="4800" smtClean="0">
                <a:solidFill>
                  <a:srgbClr val="C00000"/>
                </a:solidFill>
              </a:rPr>
              <a:t>در عالم خارج به پیامبر نسبت دارد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656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شاهدی بر صحت مطلب ارائه شده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56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Office PowerPoint</Application>
  <PresentationFormat>On-screen Show (4:3)</PresentationFormat>
  <Paragraphs>103</Paragraphs>
  <Slides>132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زیارت حضرت سید الشهداء؟ع؟ در روز عاشوراء:‏</vt:lpstr>
      <vt:lpstr>PowerPoint Presentation</vt:lpstr>
      <vt:lpstr>جایگاه منافقان</vt:lpstr>
      <vt:lpstr>فرجام شانئان</vt:lpstr>
      <vt:lpstr>ملاحظه شد که...</vt:lpstr>
      <vt:lpstr>PowerPoint Presentation</vt:lpstr>
      <vt:lpstr>تعبیری تفخیمی برای اعطای کوثر</vt:lpstr>
      <vt:lpstr>واژه‌های قرآنی برای تعبیر از «بخشیدن»</vt:lpstr>
      <vt:lpstr>PowerPoint Presentation</vt:lpstr>
      <vt:lpstr>تعبیر برای کتاب ، حکمت و ملک عظیم</vt:lpstr>
      <vt:lpstr>کافران هم مورد ایتاء خدا واقع می‌شوند</vt:lpstr>
      <vt:lpstr>عذاب شدگان و ایتاء</vt:lpstr>
      <vt:lpstr>تعبیر ایتاء برای قرآن</vt:lpstr>
      <vt:lpstr>کاربرد وسیع ایتاء در قرآن</vt:lpstr>
      <vt:lpstr>PowerPoint Presentation</vt:lpstr>
      <vt:lpstr>دو موضوع مورد توجه</vt:lpstr>
      <vt:lpstr>کاربرد وسیع این تعبیر در قرآن</vt:lpstr>
      <vt:lpstr>هر خیری نازل شدنی است</vt:lpstr>
      <vt:lpstr>نزول پیامبر خدا؟ص؟ و امیر ابرار</vt:lpstr>
      <vt:lpstr>دلالت عبارتِ: &lt;وَاݗتَّبَعُوا اݗلنُّورَ اݗلَّذِی أُنْزِلَ مَعَهُ&gt; </vt:lpstr>
      <vt:lpstr>به منطق کتاب خدا</vt:lpstr>
      <vt:lpstr>نزول کتاب بر پیامبران و بر مردم</vt:lpstr>
      <vt:lpstr>باید توجه داشت که...</vt:lpstr>
      <vt:lpstr>PowerPoint Presentation</vt:lpstr>
      <vt:lpstr>کاربرد ألقینا نیز وسیع است</vt:lpstr>
      <vt:lpstr>آیات بسیاری برای إلقاء وجود دارد</vt:lpstr>
      <vt:lpstr>دلالت آیات کتاب خدا...</vt:lpstr>
      <vt:lpstr>القاء برای به کناری نهادن</vt:lpstr>
      <vt:lpstr>القای حضرت مسیح در رحم حضرت مریم</vt:lpstr>
      <vt:lpstr>کلمة الله و روح منه</vt:lpstr>
      <vt:lpstr>روح خداوند نیز القاء شدنی است</vt:lpstr>
      <vt:lpstr>PowerPoint Presentation</vt:lpstr>
      <vt:lpstr>تعبیری چشم آشنا</vt:lpstr>
      <vt:lpstr>بخشیدن رحمت</vt:lpstr>
      <vt:lpstr>بخشیدن حکمت</vt:lpstr>
      <vt:lpstr>بخشیدن ملک </vt:lpstr>
      <vt:lpstr>دختر یا پسر به خواست خدا</vt:lpstr>
      <vt:lpstr>برای فرزند دادن</vt:lpstr>
      <vt:lpstr>برادر قرار دادن و تعبیر هبه</vt:lpstr>
      <vt:lpstr>PowerPoint Presentation</vt:lpstr>
      <vt:lpstr>تاریخچۀ این تعبیر در قرآن</vt:lpstr>
      <vt:lpstr>تعبیر سورۀ کوثر</vt:lpstr>
      <vt:lpstr>تعبیر دوم، در مورد پیامبر خدا</vt:lpstr>
      <vt:lpstr>دو احتمال برای رضایت پیامبر خدا</vt:lpstr>
      <vt:lpstr>اعطایی بسیار عظیم</vt:lpstr>
      <vt:lpstr>سومین تعبیر و اعطای آفرینش به...</vt:lpstr>
      <vt:lpstr>تعبیری با فعل امداد</vt:lpstr>
      <vt:lpstr>عطای پروردگار به حضرت سلیمان</vt:lpstr>
      <vt:lpstr>PowerPoint Presentation</vt:lpstr>
      <vt:lpstr>همگی با واسطه انجام می‌شود</vt:lpstr>
      <vt:lpstr>واژه‌های انزال و تنزیل</vt:lpstr>
      <vt:lpstr>کتاب را روح القدس نازل می‌کند</vt:lpstr>
      <vt:lpstr>روح الامین حامل وحی خدا</vt:lpstr>
      <vt:lpstr>حامل یا حاملان وحی الهی</vt:lpstr>
      <vt:lpstr>القای کلمة الله به وسیلۀ واسطه</vt:lpstr>
      <vt:lpstr>واسطه ، روحی از خداوند</vt:lpstr>
      <vt:lpstr>مقدمه برای بررسی واژۀ ایتاء</vt:lpstr>
      <vt:lpstr>خدا و رسول خدا بی نیاز می‌کنند</vt:lpstr>
      <vt:lpstr>ضمیر مفرد، مرجع ضمیر تثنیه</vt:lpstr>
      <vt:lpstr>دو فعل رخ داده است</vt:lpstr>
      <vt:lpstr>احتمالهای مختلف در مورد این فعل</vt:lpstr>
      <vt:lpstr>احتمالهای مختلف در مورد این فعل</vt:lpstr>
      <vt:lpstr>احتمالهای مختلف در مورد این فعل</vt:lpstr>
      <vt:lpstr>فضل فقط از خدا</vt:lpstr>
      <vt:lpstr>فضل از رسول خدا، نسبتش به خدا</vt:lpstr>
      <vt:lpstr>خدا از طریق رسولش این کار را انجام می‌دهد</vt:lpstr>
      <vt:lpstr>بخشی خدا، بخشی رسول خدا</vt:lpstr>
      <vt:lpstr>هر یکی بی‌نیاز کند به دیگری نسبت داده می‌شود</vt:lpstr>
      <vt:lpstr>هر یک درست باشد...</vt:lpstr>
      <vt:lpstr>ایتاء خدا و رسول خدا</vt:lpstr>
      <vt:lpstr>فضل از خداست</vt:lpstr>
      <vt:lpstr>دو فعل رخ داده است</vt:lpstr>
      <vt:lpstr>در آینده نیز دو فعل رخ می‌دهد</vt:lpstr>
      <vt:lpstr>یک ایتاء است </vt:lpstr>
      <vt:lpstr>این ایتاء در عالم خارج به پیامبر نسبت دارد</vt:lpstr>
      <vt:lpstr>شاهدی بر صحت مطلب ارائه شده</vt:lpstr>
      <vt:lpstr>داوری توسط رسول خدا انجام می‌شود</vt:lpstr>
      <vt:lpstr>یکی از قرینه‌ها</vt:lpstr>
      <vt:lpstr>قرینۀ دیگر</vt:lpstr>
      <vt:lpstr>ایتاء با واسطه انجام می‌شود</vt:lpstr>
      <vt:lpstr>ایتاء کتاب و حکمت، تعبیر قرآنی است</vt:lpstr>
      <vt:lpstr>انزال کتاب و حکمت نیز قرآنی است</vt:lpstr>
      <vt:lpstr>همه با واسطه انجام می‌شود</vt:lpstr>
      <vt:lpstr>پس باید حکم کرد که </vt:lpstr>
      <vt:lpstr>PowerPoint Presentation</vt:lpstr>
      <vt:lpstr>دو مورد از سه مورد، مربوط به رسول خدا</vt:lpstr>
      <vt:lpstr>اشاره به اعطای سورۀ کوثر</vt:lpstr>
      <vt:lpstr>اعطای خلقت به تمام آفریده‌ها</vt:lpstr>
      <vt:lpstr>اعطینا بدون واسطه انجام می‌شود</vt:lpstr>
      <vt:lpstr>اعطا بدون واسطه انجام می‌شود</vt:lpstr>
      <vt:lpstr>حمل کوثر فقط توسط پیامبر رحمت</vt:lpstr>
      <vt:lpstr>وزن کوثر در آفرینش</vt:lpstr>
      <vt:lpstr>اعطای کوثر با دست خدا</vt:lpstr>
      <vt:lpstr>مقایسۀ حضرت خدیجه؟سها؟ و حضرت مریم؟سها؟</vt:lpstr>
      <vt:lpstr>تفاوتی بزرگ و غیر قابل تصور</vt:lpstr>
      <vt:lpstr>PowerPoint Presentation</vt:lpstr>
      <vt:lpstr>پیامبر خدا باید به اسراء برود</vt:lpstr>
      <vt:lpstr>اسراء پیامبر رحمت</vt:lpstr>
      <vt:lpstr>خدا دست پیامبرش را گرفت</vt:lpstr>
      <vt:lpstr>دست پیامبر به دست خدا بود که...</vt:lpstr>
      <vt:lpstr>مقتل حضرت سید الشهداء علیه السلام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2016-10-12T06:46:57Z</dcterms:created>
  <dcterms:modified xsi:type="dcterms:W3CDTF">2016-10-12T06:46:57Z</dcterms:modified>
</cp:coreProperties>
</file>