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C713-A2F7-40BD-A488-C9597FC70456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838BF-146F-43E1-9083-05E8E6817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0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7C713-A2F7-40BD-A488-C9597FC70456}" type="datetimeFigureOut">
              <a:rPr lang="en-US" smtClean="0"/>
              <a:t>10/5/2016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838BF-146F-43E1-9083-05E8E6817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1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1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46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اولین سوره‌ای که در مدینه نازل شد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383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دوازده آیه از اولین آیات این سوره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744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اگر ترتیب نزول همین باشد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560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منافقانی سازماندهی شده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326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حتی یکی از شیاطین مدنی نبودند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93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نظم و انضباط و سازماندهی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624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منافقان مکی ، آموزگاران نفاق در مدینه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22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مردوا علی النفاق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431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با نفاق خو گرفته‌اند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148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آموزش منافقان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6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628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کلاسهای آموزشی منافقان مکی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34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تعداد منافقان رو به افزایش بود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830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باید پذیرفت که...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758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مقتل حضرت عابس و شوذب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6464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مقتل حضرت عابس و شوذب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899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مقتل حضرت عابس و شوذب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581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مقتل حضرت عابس و شوذب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9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مهدی رحیمی 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446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مهدی رحیمی 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47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مهدی رحیمی 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9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 smtClean="0"/>
              <a:t>ورود کاروان به کربلا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978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59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603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24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26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b="1" smtClean="0"/>
              <a:t>ورود کاروان به کربلا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0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4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32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0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36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8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37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زيارت حضرت سيّـد الشهداء؟ع؟در نیمۀ رجب</a:t>
            </a:r>
            <a:endParaRPr lang="fa-IR" sz="4400" dirty="0">
              <a:latin typeface="w_Yekan Bold" panose="02000500000000020004" pitchFamily="2" charset="-78"/>
              <a:cs typeface="w_Yekan Bold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84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6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جریان شنئان ابتری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28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هیچ کس نگفت که پیامبر ابتر نیست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0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معرفی مهره‌های سوخته به عنوان شأن نزول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76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baseline="30000" smtClean="0"/>
              <a:t>به منطق مفسران پیامبر خدا ابتر است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0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baseline="30000" smtClean="0"/>
              <a:t>سهیل این گونه آورده است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99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aseline="30000" smtClean="0"/>
              <a:t>پیامبر خدا به این افراد در مقابل پیامبران افتخار می‌کند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baseline="30000" smtClean="0"/>
              <a:t>به نظر سهیلی پیامبر خدا به منطق قرآن ابتر است</a:t>
            </a:r>
            <a:endParaRPr lang="en-US" sz="2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63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baseline="30000" smtClean="0"/>
              <a:t>به نظر سهیلی پیامبر خدا به منطق قرآن ابتر است</a:t>
            </a:r>
            <a:endParaRPr lang="en-US" sz="2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4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baseline="30000" smtClean="0"/>
              <a:t>دروغهایی که به خدا نسبت داده می‌شود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64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کوثر در مقابل شنائت ابتری 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74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باید آیۀ دیگری را ساخت 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46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aseline="30000" smtClean="0"/>
              <a:t>خدای جهانیان؟ج؟ در کتاب نورش این گونه فرموده است: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4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ساخت خانواده‌ای عظیم در برابر اهل البیت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16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پیامبر خدا حقیقتاً ابتر و مجازاً ابتر نیست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00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8000" baseline="30000" smtClean="0"/>
              <a:t>پس باید حکم کرد که: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16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پس باید حکم کرد که...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6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سهیلی کوثر را نیز تعریف کرده است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84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البته این حوض هم مجازی است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5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خط بطلان روی آیۀ پایانی سوره کوثر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47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96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6600" baseline="30000" smtClean="0"/>
              <a:t>قرآءت ابی بن کعب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44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7200" baseline="30000" smtClean="0"/>
              <a:t>قرآءت ابن عباس با دقت بیشتر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2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baseline="30000" smtClean="0"/>
              <a:t>قرآءت عبد الله بن مسعود با برهان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43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با توجه به نهی صریح قرآن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9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مقصود از تمام این آیات، پیامبر خداست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10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پیامبر رحمت پدر هیچ یک از مردان شما نیست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339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دو برهان بیشتر وجود ندارد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6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7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پیامبر تمام عالمیان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21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رسولی که شاهد و مبشر و نذیر است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10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مرسل الیه مشخص نشده است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12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تمام عالمیان محدودۀ نذیر بودن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37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baseline="30000" smtClean="0"/>
              <a:t>رسول رحمت برای تمام عالمیان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42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پیامبر تمام عالمیان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94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خلقت رسول رحمت قبل از تمام عالمیان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616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قبل از تمام عالمیان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2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aseline="30000" smtClean="0"/>
              <a:t>شنائت ابتری اختصاصی به یکی دو مهرۀ سوخته ندارد</a:t>
            </a:r>
            <a:endParaRPr lang="en-US" sz="1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9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46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smtClean="0"/>
              <a:t>بدین ترتیب...</a:t>
            </a:r>
            <a:endParaRPr lang="en-US" sz="6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1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600" baseline="30000" smtClean="0"/>
              <a:t>یکی از بهره‌های این بحث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36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01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بزرگترین عطیۀ الهی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348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بزرگترین اعطا به بزرگترین آفریده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03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بستن پروندۀ این اعطا با یکی دو داستان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82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پروندۀ شنائت را نمی‌توان بست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525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همه از میان مهره‌های سوخته انتخاب شده‌اند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584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هیچ یک از مشرکان با قرآن کاری نداشتند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347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تنها راه، خواندن خود پیامبر خدا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8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31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شنائت عاص کجا ، شنائت سهیلی کجا؟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2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یاد آوری شنائت سهیلی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5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با وجود و با حضور حضرت ابو طالب؟ع؟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8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شنائت ابتری مسخره کردن خداست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80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مجازات مسخره کردن خدا و پیامبر خدا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73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گویا منافقان از این شنائت غافل بوده‌اند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66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منافقانی که مستهزئ هستند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829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استهزای منافقان به منطق قرآن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953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استهزای منافقان به منطق قرآن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21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نشست و برخاست منافقان با مستهزئان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5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27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سورۀ‌کوثر نیز مشمول این آیه می‌شود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550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هر که نسبت ابتری دهد، شانئ است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33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شانئان مسلمان ، منافقند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250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019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smtClean="0"/>
              <a:t>از بحثهای کلیدی</a:t>
            </a:r>
            <a:endParaRPr lang="en-US" sz="6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788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تنها منبع قابل تکیه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889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70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نفاق در مدینه و اطراف مدینه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88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نفاق در مدینه و اطراف مدینه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59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تاریخ نزول سورۀ‌ برائت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10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406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93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605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47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9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75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274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دلالتهای این آیات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087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129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مهاجران و انصار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846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انصار نهایت مواسات را به کار بردند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45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On-screen Show (4:3)</PresentationFormat>
  <Paragraphs>101</Paragraphs>
  <Slides>123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ورود کاروان به کربلا</vt:lpstr>
      <vt:lpstr>ورود کاروان به کربلا</vt:lpstr>
      <vt:lpstr>زيارت حضرت سيّـد الشهداء؟ع؟در نیمۀ رجب</vt:lpstr>
      <vt:lpstr>زيارت حضرت سيّـد الشهداء؟ع؟در نیمۀ رجب</vt:lpstr>
      <vt:lpstr>زيارت حضرت سيّـد الشهداء؟ع؟در نیمۀ رجب</vt:lpstr>
      <vt:lpstr>زيارت حضرت سيّـد الشهداء؟ع؟در نیمۀ رجب</vt:lpstr>
      <vt:lpstr>زيارت حضرت سيّـد الشهداء؟ع؟در نیمۀ رجب</vt:lpstr>
      <vt:lpstr>زيارت حضرت سيّـد الشهداء؟ع؟در نیمۀ رجب</vt:lpstr>
      <vt:lpstr>زيارت حضرت سيّـد الشهداء؟ع؟در نیمۀ رجب</vt:lpstr>
      <vt:lpstr>زيارت حضرت سيّـد الشهداء؟ع؟در نیمۀ رجب</vt:lpstr>
      <vt:lpstr>PowerPoint Presentation</vt:lpstr>
      <vt:lpstr>جریان شنئان ابتری</vt:lpstr>
      <vt:lpstr>هیچ کس نگفت که پیامبر ابتر نیست</vt:lpstr>
      <vt:lpstr>معرفی مهره‌های سوخته به عنوان شأن نزول</vt:lpstr>
      <vt:lpstr>به منطق مفسران پیامبر خدا ابتر است</vt:lpstr>
      <vt:lpstr>سهیل این گونه آورده است</vt:lpstr>
      <vt:lpstr>پیامبر خدا به این افراد در مقابل پیامبران افتخار می‌کند</vt:lpstr>
      <vt:lpstr>به نظر سهیلی پیامبر خدا به منطق قرآن ابتر است</vt:lpstr>
      <vt:lpstr>به نظر سهیلی پیامبر خدا به منطق قرآن ابتر است</vt:lpstr>
      <vt:lpstr>دروغهایی که به خدا نسبت داده می‌شود</vt:lpstr>
      <vt:lpstr>کوثر در مقابل شنائت ابتری </vt:lpstr>
      <vt:lpstr>باید آیۀ دیگری را ساخت </vt:lpstr>
      <vt:lpstr>خدای جهانیان؟ج؟ در کتاب نورش این گونه فرموده است:</vt:lpstr>
      <vt:lpstr>ساخت خانواده‌ای عظیم در برابر اهل البیت</vt:lpstr>
      <vt:lpstr>پیامبر خدا حقیقتاً ابتر و مجازاً ابتر نیست</vt:lpstr>
      <vt:lpstr>پس باید حکم کرد که: </vt:lpstr>
      <vt:lpstr>پس باید حکم کرد که...</vt:lpstr>
      <vt:lpstr>سهیلی کوثر را نیز تعریف کرده است</vt:lpstr>
      <vt:lpstr>البته این حوض هم مجازی است</vt:lpstr>
      <vt:lpstr>خط بطلان روی آیۀ پایانی سوره کوثر</vt:lpstr>
      <vt:lpstr>PowerPoint Presentation</vt:lpstr>
      <vt:lpstr>قرآءت ابی بن کعب</vt:lpstr>
      <vt:lpstr>قرآءت ابن عباس با دقت بیشتر</vt:lpstr>
      <vt:lpstr>قرآءت عبد الله بن مسعود با برهان</vt:lpstr>
      <vt:lpstr>با توجه به نهی صریح قرآن </vt:lpstr>
      <vt:lpstr>مقصود از تمام این آیات، پیامبر خداست</vt:lpstr>
      <vt:lpstr>پیامبر رحمت پدر هیچ یک از مردان شما نیست</vt:lpstr>
      <vt:lpstr>دو برهان بیشتر وجود ندارد</vt:lpstr>
      <vt:lpstr>PowerPoint Presentation</vt:lpstr>
      <vt:lpstr>پیامبر تمام عالمیان</vt:lpstr>
      <vt:lpstr>رسولی که شاهد و مبشر و نذیر است</vt:lpstr>
      <vt:lpstr>مرسل الیه مشخص نشده است</vt:lpstr>
      <vt:lpstr>تمام عالمیان محدودۀ نذیر بودن</vt:lpstr>
      <vt:lpstr>رسول رحمت برای تمام عالمیان</vt:lpstr>
      <vt:lpstr>پیامبر تمام عالمیان</vt:lpstr>
      <vt:lpstr>خلقت رسول رحمت قبل از تمام عالمیان</vt:lpstr>
      <vt:lpstr>قبل از تمام عالمیان</vt:lpstr>
      <vt:lpstr>شنائت ابتری اختصاصی به یکی دو مهرۀ سوخته ندارد</vt:lpstr>
      <vt:lpstr>بدین ترتیب...</vt:lpstr>
      <vt:lpstr>یکی از بهره‌های این بحث</vt:lpstr>
      <vt:lpstr>PowerPoint Presentation</vt:lpstr>
      <vt:lpstr>بزرگترین عطیۀ الهی</vt:lpstr>
      <vt:lpstr>بزرگترین اعطا به بزرگترین آفریده</vt:lpstr>
      <vt:lpstr>بستن پروندۀ این اعطا با یکی دو داستان</vt:lpstr>
      <vt:lpstr>پروندۀ شنائت را نمی‌توان بست</vt:lpstr>
      <vt:lpstr>همه از میان مهره‌های سوخته انتخاب شده‌اند</vt:lpstr>
      <vt:lpstr>هیچ یک از مشرکان با قرآن کاری نداشتند</vt:lpstr>
      <vt:lpstr>تنها راه، خواندن خود پیامبر خدا</vt:lpstr>
      <vt:lpstr>شنائت عاص کجا ، شنائت سهیلی کجا؟</vt:lpstr>
      <vt:lpstr>یاد آوری شنائت سهیلی</vt:lpstr>
      <vt:lpstr>با وجود و با حضور حضرت ابو طالب؟ع؟</vt:lpstr>
      <vt:lpstr>شنائت ابتری مسخره کردن خداست</vt:lpstr>
      <vt:lpstr>مجازات مسخره کردن خدا و پیامبر خدا</vt:lpstr>
      <vt:lpstr>گویا منافقان از این شنائت غافل بوده‌اند</vt:lpstr>
      <vt:lpstr>منافقانی که مستهزئ هستند</vt:lpstr>
      <vt:lpstr>استهزای منافقان به منطق قرآن</vt:lpstr>
      <vt:lpstr>استهزای منافقان به منطق قرآن</vt:lpstr>
      <vt:lpstr>نشست و برخاست منافقان با مستهزئان</vt:lpstr>
      <vt:lpstr>سورۀ‌کوثر نیز مشمول این آیه می‌شود</vt:lpstr>
      <vt:lpstr>هر که نسبت ابتری دهد، شانئ است</vt:lpstr>
      <vt:lpstr>شانئان مسلمان ، منافقند</vt:lpstr>
      <vt:lpstr>PowerPoint Presentation</vt:lpstr>
      <vt:lpstr>از بحثهای کلیدی</vt:lpstr>
      <vt:lpstr>تنها منبع قابل تکیه</vt:lpstr>
      <vt:lpstr>PowerPoint Presentation</vt:lpstr>
      <vt:lpstr>نفاق در مدینه و اطراف مدینه</vt:lpstr>
      <vt:lpstr>نفاق در مدینه و اطراف مدینه</vt:lpstr>
      <vt:lpstr>تاریخ نزول سورۀ‌ برائت</vt:lpstr>
      <vt:lpstr>دلالتهای این آیات</vt:lpstr>
      <vt:lpstr>دلالتهای این آیات</vt:lpstr>
      <vt:lpstr>دلالتهای این آیات</vt:lpstr>
      <vt:lpstr>دلالتهای این آیات</vt:lpstr>
      <vt:lpstr>دلالتهای این آیات</vt:lpstr>
      <vt:lpstr>دلالتهای این آیات</vt:lpstr>
      <vt:lpstr>دلالتهای این آیات</vt:lpstr>
      <vt:lpstr>PowerPoint Presentation</vt:lpstr>
      <vt:lpstr>مهاجران و انصار</vt:lpstr>
      <vt:lpstr>انصار نهایت مواسات را به کار بردند</vt:lpstr>
      <vt:lpstr>اولین سوره‌ای که در مدینه نازل شد</vt:lpstr>
      <vt:lpstr>دوازده آیه از اولین آیات این سوره</vt:lpstr>
      <vt:lpstr>اگر ترتیب نزول همین باشد</vt:lpstr>
      <vt:lpstr>منافقانی سازماندهی شده</vt:lpstr>
      <vt:lpstr>حتی یکی از شیاطین مدنی نبودند</vt:lpstr>
      <vt:lpstr>نظم و انضباط و سازماندهی</vt:lpstr>
      <vt:lpstr>منافقان مکی ، آموزگاران نفاق در مدینه</vt:lpstr>
      <vt:lpstr>مردوا علی النفاق</vt:lpstr>
      <vt:lpstr>با نفاق خو گرفته‌اند</vt:lpstr>
      <vt:lpstr>آموزش منافقان</vt:lpstr>
      <vt:lpstr>کلاسهای آموزشی منافقان مکی</vt:lpstr>
      <vt:lpstr>تعداد منافقان رو به افزایش بود</vt:lpstr>
      <vt:lpstr>باید پذیرفت که...</vt:lpstr>
      <vt:lpstr>مقتل حضرت عابس و شوذب</vt:lpstr>
      <vt:lpstr>مقتل حضرت عابس و شوذب</vt:lpstr>
      <vt:lpstr>مقتل حضرت عابس و شوذب</vt:lpstr>
      <vt:lpstr>مقتل حضرت عابس و شوذب</vt:lpstr>
      <vt:lpstr>مهدی رحیمی </vt:lpstr>
      <vt:lpstr>مهدی رحیمی </vt:lpstr>
      <vt:lpstr>مهدی رحیمی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2016-10-05T05:39:48Z</dcterms:created>
  <dcterms:modified xsi:type="dcterms:W3CDTF">2016-10-05T05:39:48Z</dcterms:modified>
</cp:coreProperties>
</file>