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53598-DD82-4AD5-9771-29B80000960F}" type="datetimeFigureOut">
              <a:rPr lang="fa-IR" smtClean="0"/>
              <a:t>06/01/1439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3BF49-8E89-443F-BDBE-7854AEE1C5C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34794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53598-DD82-4AD5-9771-29B80000960F}" type="datetimeFigureOut">
              <a:rPr lang="fa-IR" smtClean="0"/>
              <a:t>06/01/1439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3BF49-8E89-443F-BDBE-7854AEE1C5C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8639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76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8986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عذاب خدا در ماجرای فتح مبین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4000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عذاب خدا در ماجرای فتح مبین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6824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دلالت آیات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8844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هفت عملی که هدف فتح بوده است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4884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هدفهای فتح نه نتیجه‌های فتح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3386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عذاب منافقان و مشرکان با فتح مبین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0991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عذاب کودتاچیان</a:t>
            </a:r>
            <a:endParaRPr lang="en-US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3328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ارتباط دائرۀ ناپسند و فتح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392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لعنت خدا </a:t>
            </a:r>
            <a:br>
              <a:rPr lang="fa-IR" sz="4400" smtClean="0"/>
            </a:br>
            <a:r>
              <a:rPr lang="fa-IR" sz="4400" smtClean="0"/>
              <a:t>هم </a:t>
            </a:r>
            <a:r>
              <a:rPr lang="fa-IR" sz="4400" smtClean="0">
                <a:solidFill>
                  <a:srgbClr val="C00000"/>
                </a:solidFill>
              </a:rPr>
              <a:t>عذاب آخرتی </a:t>
            </a:r>
            <a:r>
              <a:rPr lang="fa-IR" sz="4400" smtClean="0"/>
              <a:t>هم </a:t>
            </a:r>
            <a:r>
              <a:rPr lang="fa-IR" sz="4400" smtClean="0">
                <a:solidFill>
                  <a:srgbClr val="C00000"/>
                </a:solidFill>
              </a:rPr>
              <a:t>عذاب دنیوی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0844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کدام فتح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5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0318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فتح خیبر به دست امیر ابرار؟س؟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3528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ماجرای فتح خیبر  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0186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ماجرای فتح خیبر  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0380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 فتح خیبر به دست امیر مومنان؟ع؟</a:t>
            </a:r>
            <a:endParaRPr lang="en-US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8606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روایتی دیگر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9453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نتایج نابودسازی نماد قدرت یهودیان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0008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تعابیر بی شمار فتح خیبر به دست...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1570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تعابیر بی شمار فتح خیبر به دست...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2472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اگر فتح مبین همین فتح باشد...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3236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عذابی دنیوی به دست امیر مؤمنان؟ع؟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18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8201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>
              <a:lnSpc>
                <a:spcPct val="170000"/>
              </a:lnSpc>
            </a:pPr>
            <a:r>
              <a:rPr lang="fa-IR" sz="3300" b="1" smtClean="0">
                <a:latin typeface="w_Yekan Bold" pitchFamily="2" charset="-78"/>
                <a:cs typeface="w_Yekan Bold" pitchFamily="2" charset="-78"/>
              </a:rPr>
              <a:t>مقتل حضرت عبد الله بن الحسن علیهما السلام</a:t>
            </a:r>
            <a:endParaRPr lang="ar-SA" sz="3300" b="1" dirty="0">
              <a:latin typeface="w_Yekan Bold" pitchFamily="2" charset="-78"/>
              <a:cs typeface="w_Yekan Bold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6786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>
              <a:lnSpc>
                <a:spcPct val="170000"/>
              </a:lnSpc>
            </a:pPr>
            <a:r>
              <a:rPr lang="fa-IR" sz="3300" b="1" smtClean="0">
                <a:latin typeface="w_Yekan Bold" pitchFamily="2" charset="-78"/>
                <a:cs typeface="w_Yekan Bold" pitchFamily="2" charset="-78"/>
              </a:rPr>
              <a:t>مقتل حضرت عبد الله بن الحسن علیهما السلام</a:t>
            </a:r>
            <a:endParaRPr lang="ar-SA" sz="3300" b="1" dirty="0">
              <a:latin typeface="w_Yekan Bold" pitchFamily="2" charset="-78"/>
              <a:cs typeface="w_Yekan Bold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0821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>
              <a:lnSpc>
                <a:spcPct val="170000"/>
              </a:lnSpc>
            </a:pPr>
            <a:r>
              <a:rPr lang="fa-IR" sz="3300" b="1" smtClean="0">
                <a:latin typeface="w_Yekan Bold" pitchFamily="2" charset="-78"/>
                <a:cs typeface="w_Yekan Bold" pitchFamily="2" charset="-78"/>
              </a:rPr>
              <a:t>مقتل حضرت عبد الله بن الحسن علیهما السلام</a:t>
            </a:r>
            <a:endParaRPr lang="ar-SA" sz="3300" b="1" dirty="0">
              <a:latin typeface="w_Yekan Bold" pitchFamily="2" charset="-78"/>
              <a:cs typeface="w_Yekan Bold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1546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4297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921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6100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5997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8825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1507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5899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61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aseline="30000" smtClean="0"/>
              <a:t>زیارت‎ ‎حضرت مسلم بن عقیل؟ع؟ در مسجد کوفه:</a:t>
            </a:r>
            <a:endParaRPr lang="fa-IR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04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600" smtClean="0"/>
              <a:t>زیارت‎ ‎حضرت مسلم بن عقیل؟ع؟ در مسجد کوفه:</a:t>
            </a:r>
            <a:endParaRPr lang="fa-IR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50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600" smtClean="0"/>
              <a:t>زیارت‎ ‎حضرت مسلم بن عقیل؟ع؟ در مسجد کوفه:</a:t>
            </a:r>
            <a:endParaRPr lang="fa-IR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56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65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98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>
                <a:solidFill>
                  <a:srgbClr val="C00000"/>
                </a:solidFill>
              </a:rPr>
              <a:t>کوثر</a:t>
            </a:r>
            <a:r>
              <a:rPr lang="fa-IR" sz="4800" smtClean="0"/>
              <a:t> بودن ذوات مقدسه درآیۀ مباهله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67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94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01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همه باید بدانند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12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آیۀ مباهله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2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پیامبر رحمت دعوت کننده بود نه تبلیغ کننده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13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دعوت مباهله یک دعوت عمومی بود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81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تمام مسلمانان برای شرکت در مباهله دعوت نشدند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72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دعوت ازهمه مسلمانان یا ...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74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هیچ فردی دعوت نامه دریافت نکرد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0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تواتراخبار مباهله کنندگان</a:t>
            </a:r>
            <a:endParaRPr lang="en-US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366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همراهان پیامبر ؟ص؟ در مباهله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07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38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مصداق «نا» در آیۀ‌مباهله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292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نتایج منحصر شدن مصداق ضمیر </a:t>
            </a:r>
            <a:r>
              <a:rPr lang="fa-IR" sz="4800" smtClean="0">
                <a:solidFill>
                  <a:srgbClr val="C00000"/>
                </a:solidFill>
              </a:rPr>
              <a:t>«نا»</a:t>
            </a:r>
            <a:endParaRPr lang="en-US" sz="48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957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دو پسر </a:t>
            </a:r>
            <a:r>
              <a:rPr lang="fa-IR" sz="4000" smtClean="0">
                <a:solidFill>
                  <a:srgbClr val="C00000"/>
                </a:solidFill>
              </a:rPr>
              <a:t>خاتم پیامبران؟ص</a:t>
            </a:r>
            <a:r>
              <a:rPr lang="fa-IR" sz="4000" smtClean="0"/>
              <a:t>؟ و عدم پذیرش شانئان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731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پیامبر خدا؟ص؟ پسر هم دارد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539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کاربرد نساء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281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مصداق «نساء» 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90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نساء همۀ مصادیق «نا»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827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مصداق انفس فقط امیر مؤمنان؟ع؟ است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33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همه جان یکدیگر و جان پیامبر خدا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795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عجب حرکتی...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24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229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فقط جلال و جبروت </a:t>
            </a:r>
            <a:r>
              <a:rPr lang="fa-IR" sz="4400" smtClean="0">
                <a:solidFill>
                  <a:srgbClr val="C00000"/>
                </a:solidFill>
              </a:rPr>
              <a:t>خدا</a:t>
            </a:r>
            <a:r>
              <a:rPr lang="fa-IR" sz="4400" smtClean="0"/>
              <a:t> دیده شد</a:t>
            </a:r>
            <a:endParaRPr lang="en-US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325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نصارای نجران امتناع کردند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506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424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شرط کلی در آیه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459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یهودیان نیز پسر ساخته‌اند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434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خودشان را پسران پیامبر خدا می‌دانستند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464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خدا؟ج؟ و پیامبر خدا؟ص؟ که می‌دانستند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588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978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همه و از جمله شانئان باید بدانند که...</a:t>
            </a:r>
            <a:endParaRPr lang="en-US" sz="6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802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نیازی به پسر سازی نیست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62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687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معرفی بزرگترین خانواده 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665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تعریف عملی مقصود از «البیت» در«آیۀتطهیر»</a:t>
            </a:r>
            <a:endParaRPr lang="en-US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572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معرفی این خاندان در آیه مباهله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736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11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موضوع مباهله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163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روش بدیع آیۀ مباهله برای پسر نداشتن خدا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905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فرصتی برای معرفی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085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استفاده از هرفرصتی  برای معرفی اهل البیت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886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522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معرفی اصحاب کساء در آیۀ مباهله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25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362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بنای تعریف اصحاب کساء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15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پذیرش و عدم پذیرش 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889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331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دعوت از مباهله کنندگان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600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حاضران مباهله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592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حضور دو فرد خردسال در مباهله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235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دعوت و کیفیت حضور این دو خردسال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447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کیفیت حضور این دو خردسال 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646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طراحی محل مباهله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924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مرجع ضمیر جمع مستتر در «نَدعُ»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43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17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نصارای نجران همگی دعوت شده بودند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252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استعمالهای قرآنی شاهد است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967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آمدنی صورت نگرفت تا...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434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دعوت کنندگان و دعوت شدگان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545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دعوت شدنی عظیم و دعوتی کردنی عظیم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317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جمعی بودن عمل دعوت مباهله و...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140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تفاوت نوع تلاوت و دعوت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443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757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عظمت بیشتر مباهله کنندگان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052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حضرت ابراهیم؟ع؟ و حضرت اسماعیل؟ع؟</a:t>
            </a:r>
            <a:endParaRPr lang="en-US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89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685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دلالت تعابیر آیه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931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ستودنی بودن کار حضرت اسماعیل؟ع؟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384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موضوع احتجاج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852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آیۀ مباهله و سابقۀ آن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6506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دعوت به توحید در مباهله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270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ازجان گذشتگی مباهله کندگان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314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501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تقدیر و تقسیم رحمت و عذاب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0366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ویژگی مشترک تمام حاضران در مباهله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758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امر عذاب کردن به دست این خاندان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53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0876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 </a:t>
            </a:r>
            <a:r>
              <a:rPr lang="fa-IR" sz="4400" smtClean="0"/>
              <a:t>بخشی از عذاب کافران  به دست مؤمنان</a:t>
            </a:r>
            <a:endParaRPr lang="en-US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0832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مباهله راهی دیگر برای عذاب کافران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8070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«جعل لعنت»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6745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کسانی که لعنت خدا را برکاذبان قرار میدهند</a:t>
            </a:r>
            <a:endParaRPr lang="en-US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5687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غیر خدا میتواند لعنت خدا بردیگران قرار دهد</a:t>
            </a:r>
            <a:endParaRPr lang="en-US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49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جعل لعنت ، عذاب دنیوی نیز هست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8617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لعنت خدا و جهنم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3805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لعنت خدا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6244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لعنت خدا در آیۀ ایذاء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3266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لعنت عامل کور و کر کردن لعنت شدگان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47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562</Words>
  <Application>Microsoft Office PowerPoint</Application>
  <PresentationFormat>On-screen Show (4:3)</PresentationFormat>
  <Paragraphs>99</Paragraphs>
  <Slides>130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زیارت‎ ‎حضرت مسلم بن عقیل؟ع؟ در مسجد کوفه:</vt:lpstr>
      <vt:lpstr>زیارت‎ ‎حضرت مسلم بن عقیل؟ع؟ در مسجد کوفه:</vt:lpstr>
      <vt:lpstr>زیارت‎ ‎حضرت مسلم بن عقیل؟ع؟ در مسجد کوفه:</vt:lpstr>
      <vt:lpstr>PowerPoint Presentation</vt:lpstr>
      <vt:lpstr>PowerPoint Presentation</vt:lpstr>
      <vt:lpstr>کوثر بودن ذوات مقدسه درآیۀ مباهله</vt:lpstr>
      <vt:lpstr>PowerPoint Presentation</vt:lpstr>
      <vt:lpstr>همه باید بدانند</vt:lpstr>
      <vt:lpstr>آیۀ مباهله</vt:lpstr>
      <vt:lpstr>پیامبر رحمت دعوت کننده بود نه تبلیغ کننده</vt:lpstr>
      <vt:lpstr>دعوت مباهله یک دعوت عمومی بود</vt:lpstr>
      <vt:lpstr>تمام مسلمانان برای شرکت در مباهله دعوت نشدند</vt:lpstr>
      <vt:lpstr>دعوت ازهمه مسلمانان یا ...</vt:lpstr>
      <vt:lpstr>هیچ فردی دعوت نامه دریافت نکرد</vt:lpstr>
      <vt:lpstr>تواتراخبار مباهله کنندگان</vt:lpstr>
      <vt:lpstr>همراهان پیامبر ؟ص؟ در مباهله</vt:lpstr>
      <vt:lpstr>مصداق «نا» در آیۀ‌مباهله</vt:lpstr>
      <vt:lpstr>نتایج منحصر شدن مصداق ضمیر «نا»</vt:lpstr>
      <vt:lpstr>دو پسر خاتم پیامبران؟ص؟ و عدم پذیرش شانئان</vt:lpstr>
      <vt:lpstr>پیامبر خدا؟ص؟ پسر هم دارد</vt:lpstr>
      <vt:lpstr>کاربرد نساء</vt:lpstr>
      <vt:lpstr>مصداق «نساء» </vt:lpstr>
      <vt:lpstr>نساء همۀ مصادیق «نا»</vt:lpstr>
      <vt:lpstr>مصداق انفس فقط امیر مؤمنان؟ع؟ است</vt:lpstr>
      <vt:lpstr>همه جان یکدیگر و جان پیامبر خدا</vt:lpstr>
      <vt:lpstr>عجب حرکتی...</vt:lpstr>
      <vt:lpstr>فقط جلال و جبروت خدا دیده شد</vt:lpstr>
      <vt:lpstr>نصارای نجران امتناع کردند</vt:lpstr>
      <vt:lpstr>PowerPoint Presentation</vt:lpstr>
      <vt:lpstr>شرط کلی در آیه</vt:lpstr>
      <vt:lpstr>یهودیان نیز پسر ساخته‌اند</vt:lpstr>
      <vt:lpstr>خودشان را پسران پیامبر خدا می‌دانستند</vt:lpstr>
      <vt:lpstr>خدا؟ج؟ و پیامبر خدا؟ص؟ که می‌دانستند</vt:lpstr>
      <vt:lpstr>PowerPoint Presentation</vt:lpstr>
      <vt:lpstr>همه و از جمله شانئان باید بدانند که...</vt:lpstr>
      <vt:lpstr>نیازی به پسر سازی نیست</vt:lpstr>
      <vt:lpstr>معرفی بزرگترین خانواده </vt:lpstr>
      <vt:lpstr>تعریف عملی مقصود از «البیت» در«آیۀتطهیر»</vt:lpstr>
      <vt:lpstr>معرفی این خاندان در آیه مباهله</vt:lpstr>
      <vt:lpstr>PowerPoint Presentation</vt:lpstr>
      <vt:lpstr>موضوع مباهله</vt:lpstr>
      <vt:lpstr>روش بدیع آیۀ مباهله برای پسر نداشتن خدا</vt:lpstr>
      <vt:lpstr>فرصتی برای معرفی</vt:lpstr>
      <vt:lpstr>استفاده از هرفرصتی  برای معرفی اهل البیت</vt:lpstr>
      <vt:lpstr>PowerPoint Presentation</vt:lpstr>
      <vt:lpstr>معرفی اصحاب کساء در آیۀ مباهله</vt:lpstr>
      <vt:lpstr>بنای تعریف اصحاب کساء</vt:lpstr>
      <vt:lpstr>پذیرش و عدم پذیرش </vt:lpstr>
      <vt:lpstr>PowerPoint Presentation</vt:lpstr>
      <vt:lpstr>دعوت از مباهله کنندگان</vt:lpstr>
      <vt:lpstr>حاضران مباهله</vt:lpstr>
      <vt:lpstr>حضور دو فرد خردسال در مباهله</vt:lpstr>
      <vt:lpstr>دعوت و کیفیت حضور این دو خردسال</vt:lpstr>
      <vt:lpstr>کیفیت حضور این دو خردسال </vt:lpstr>
      <vt:lpstr>طراحی محل مباهله</vt:lpstr>
      <vt:lpstr>مرجع ضمیر جمع مستتر در «نَدعُ»</vt:lpstr>
      <vt:lpstr>نصارای نجران همگی دعوت شده بودند</vt:lpstr>
      <vt:lpstr>استعمالهای قرآنی شاهد است</vt:lpstr>
      <vt:lpstr>آمدنی صورت نگرفت تا...</vt:lpstr>
      <vt:lpstr>دعوت کنندگان و دعوت شدگان</vt:lpstr>
      <vt:lpstr>دعوت شدنی عظیم و دعوتی کردنی عظیم</vt:lpstr>
      <vt:lpstr>جمعی بودن عمل دعوت مباهله و...</vt:lpstr>
      <vt:lpstr>تفاوت نوع تلاوت و دعوت</vt:lpstr>
      <vt:lpstr>PowerPoint Presentation</vt:lpstr>
      <vt:lpstr>عظمت بیشتر مباهله کنندگان</vt:lpstr>
      <vt:lpstr>حضرت ابراهیم؟ع؟ و حضرت اسماعیل؟ع؟</vt:lpstr>
      <vt:lpstr>دلالت تعابیر آیه</vt:lpstr>
      <vt:lpstr>ستودنی بودن کار حضرت اسماعیل؟ع؟</vt:lpstr>
      <vt:lpstr>موضوع احتجاج</vt:lpstr>
      <vt:lpstr>آیۀ مباهله و سابقۀ آن</vt:lpstr>
      <vt:lpstr>دعوت به توحید در مباهله</vt:lpstr>
      <vt:lpstr>ازجان گذشتگی مباهله کندگان</vt:lpstr>
      <vt:lpstr>PowerPoint Presentation</vt:lpstr>
      <vt:lpstr>تقدیر و تقسیم رحمت و عذاب</vt:lpstr>
      <vt:lpstr>ویژگی مشترک تمام حاضران در مباهله</vt:lpstr>
      <vt:lpstr>امر عذاب کردن به دست این خاندان</vt:lpstr>
      <vt:lpstr> بخشی از عذاب کافران  به دست مؤمنان</vt:lpstr>
      <vt:lpstr>مباهله راهی دیگر برای عذاب کافران</vt:lpstr>
      <vt:lpstr>«جعل لعنت»</vt:lpstr>
      <vt:lpstr>کسانی که لعنت خدا را برکاذبان قرار میدهند</vt:lpstr>
      <vt:lpstr>غیر خدا میتواند لعنت خدا بردیگران قرار دهد</vt:lpstr>
      <vt:lpstr>جعل لعنت ، عذاب دنیوی نیز هست</vt:lpstr>
      <vt:lpstr>لعنت خدا و جهنم</vt:lpstr>
      <vt:lpstr>لعنت خدا</vt:lpstr>
      <vt:lpstr>لعنت خدا در آیۀ ایذاء</vt:lpstr>
      <vt:lpstr>لعنت عامل کور و کر کردن لعنت شدگان</vt:lpstr>
      <vt:lpstr>عذاب خدا در ماجرای فتح مبین</vt:lpstr>
      <vt:lpstr>عذاب خدا در ماجرای فتح مبین</vt:lpstr>
      <vt:lpstr>دلالت آیات</vt:lpstr>
      <vt:lpstr>هفت عملی که هدف فتح بوده است</vt:lpstr>
      <vt:lpstr>هدفهای فتح نه نتیجه‌های فتح</vt:lpstr>
      <vt:lpstr>عذاب منافقان و مشرکان با فتح مبین</vt:lpstr>
      <vt:lpstr>عذاب کودتاچیان</vt:lpstr>
      <vt:lpstr>ارتباط دائرۀ ناپسند و فتح</vt:lpstr>
      <vt:lpstr>لعنت خدا  هم عذاب آخرتی هم عذاب دنیوی</vt:lpstr>
      <vt:lpstr>کدام فتح</vt:lpstr>
      <vt:lpstr>فتح خیبر به دست امیر ابرار؟س؟</vt:lpstr>
      <vt:lpstr>ماجرای فتح خیبر  </vt:lpstr>
      <vt:lpstr>ماجرای فتح خیبر  </vt:lpstr>
      <vt:lpstr> فتح خیبر به دست امیر مومنان؟ع؟</vt:lpstr>
      <vt:lpstr>روایتی دیگر</vt:lpstr>
      <vt:lpstr>نتایج نابودسازی نماد قدرت یهودیان</vt:lpstr>
      <vt:lpstr>تعابیر بی شمار فتح خیبر به دست...</vt:lpstr>
      <vt:lpstr>تعابیر بی شمار فتح خیبر به دست...</vt:lpstr>
      <vt:lpstr>اگر فتح مبین همین فتح باشد...</vt:lpstr>
      <vt:lpstr>عذابی دنیوی به دست امیر مؤمنان؟ع؟</vt:lpstr>
      <vt:lpstr>مقتل حضرت عبد الله بن الحسن علیهما السلام</vt:lpstr>
      <vt:lpstr>مقتل حضرت عبد الله بن الحسن علیهما السلام</vt:lpstr>
      <vt:lpstr>مقتل حضرت عبد الله بن الحسن علیهما السلام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saeed</dc:creator>
  <cp:lastModifiedBy>saeed</cp:lastModifiedBy>
  <cp:revision>1</cp:revision>
  <dcterms:created xsi:type="dcterms:W3CDTF">2017-09-26T09:30:10Z</dcterms:created>
  <dcterms:modified xsi:type="dcterms:W3CDTF">2017-09-26T09:30:10Z</dcterms:modified>
</cp:coreProperties>
</file>